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9AA93-7951-474C-82DE-96B68E84923C}" type="datetimeFigureOut">
              <a:rPr lang="nl-NL" smtClean="0"/>
              <a:pPr/>
              <a:t>30-1-2011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744E1-3BDB-485B-9CD3-ED16987168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>
                <a:latin typeface="Tahoma" pitchFamily="34" charset="0"/>
                <a:ea typeface="Tahoma" pitchFamily="34" charset="0"/>
                <a:cs typeface="Tahoma" pitchFamily="34" charset="0"/>
              </a:rPr>
              <a:t>PASSÉ COMPOSÉ</a:t>
            </a: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nl-N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AVOIR</a:t>
            </a:r>
            <a:endParaRPr lang="nl-NL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APPRENDRE 3 UNITÉ 2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HET VOLTOOID DEELWOORD VAN AVOIR = </a:t>
            </a:r>
            <a:r>
              <a:rPr lang="nl-NL" b="1" dirty="0" smtClean="0"/>
              <a:t>EU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dirty="0" smtClean="0"/>
              <a:t>HET HULPWERKWOORD VAN AVOIR </a:t>
            </a:r>
            <a:br>
              <a:rPr lang="nl-NL" sz="4000" dirty="0" smtClean="0"/>
            </a:br>
            <a:r>
              <a:rPr lang="nl-NL" sz="4000" dirty="0" smtClean="0"/>
              <a:t>= </a:t>
            </a:r>
            <a:r>
              <a:rPr lang="nl-NL" sz="4000" b="1" dirty="0" smtClean="0"/>
              <a:t>AVOIR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RIJTJE PASSÉ COMPOSÉ AVOIR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err="1"/>
              <a:t>j</a:t>
            </a:r>
            <a:r>
              <a:rPr lang="nl-NL" dirty="0" err="1" smtClean="0"/>
              <a:t>’ai</a:t>
            </a:r>
            <a:r>
              <a:rPr lang="nl-NL" dirty="0" smtClean="0"/>
              <a:t> </a:t>
            </a:r>
            <a:r>
              <a:rPr lang="nl-NL" b="1" dirty="0" err="1" smtClean="0"/>
              <a:t>eu</a:t>
            </a:r>
            <a:r>
              <a:rPr lang="nl-NL" b="1" dirty="0" smtClean="0"/>
              <a:t>	</a:t>
            </a:r>
            <a:r>
              <a:rPr lang="nl-NL" dirty="0" smtClean="0"/>
              <a:t>	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ik heb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</a:p>
          <a:p>
            <a:pPr>
              <a:buNone/>
            </a:pPr>
            <a:r>
              <a:rPr lang="nl-NL" dirty="0" err="1"/>
              <a:t>t</a:t>
            </a:r>
            <a:r>
              <a:rPr lang="nl-NL" dirty="0" err="1" smtClean="0"/>
              <a:t>u</a:t>
            </a:r>
            <a:r>
              <a:rPr lang="nl-NL" dirty="0" smtClean="0"/>
              <a:t> as </a:t>
            </a:r>
            <a:r>
              <a:rPr lang="nl-NL" b="1" dirty="0" err="1" smtClean="0"/>
              <a:t>eu</a:t>
            </a:r>
            <a:r>
              <a:rPr lang="nl-NL" dirty="0" smtClean="0"/>
              <a:t>	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jij hebt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</a:p>
          <a:p>
            <a:pPr>
              <a:buNone/>
            </a:pPr>
            <a:r>
              <a:rPr lang="nl-NL" dirty="0" err="1"/>
              <a:t>i</a:t>
            </a:r>
            <a:r>
              <a:rPr lang="nl-NL" dirty="0" err="1" smtClean="0"/>
              <a:t>l</a:t>
            </a:r>
            <a:r>
              <a:rPr lang="nl-NL" dirty="0" smtClean="0"/>
              <a:t> a </a:t>
            </a:r>
            <a:r>
              <a:rPr lang="nl-NL" b="1" dirty="0" err="1" smtClean="0"/>
              <a:t>eu</a:t>
            </a:r>
            <a:r>
              <a:rPr lang="nl-NL" b="1" dirty="0" smtClean="0"/>
              <a:t>	</a:t>
            </a:r>
            <a:r>
              <a:rPr lang="nl-NL" dirty="0" smtClean="0"/>
              <a:t>	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hij heeft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</a:p>
          <a:p>
            <a:pPr>
              <a:buNone/>
            </a:pPr>
            <a:r>
              <a:rPr lang="nl-NL" dirty="0" err="1"/>
              <a:t>e</a:t>
            </a:r>
            <a:r>
              <a:rPr lang="nl-NL" dirty="0" err="1" smtClean="0"/>
              <a:t>lle</a:t>
            </a:r>
            <a:r>
              <a:rPr lang="nl-NL" dirty="0" smtClean="0"/>
              <a:t> a </a:t>
            </a:r>
            <a:r>
              <a:rPr lang="nl-NL" b="1" dirty="0" err="1" smtClean="0"/>
              <a:t>eu</a:t>
            </a:r>
            <a:r>
              <a:rPr lang="nl-NL" dirty="0" smtClean="0"/>
              <a:t>	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zij heeft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</a:p>
          <a:p>
            <a:pPr>
              <a:buNone/>
            </a:pPr>
            <a:r>
              <a:rPr lang="nl-NL" dirty="0" err="1"/>
              <a:t>o</a:t>
            </a:r>
            <a:r>
              <a:rPr lang="nl-NL" dirty="0" err="1" smtClean="0"/>
              <a:t>n</a:t>
            </a:r>
            <a:r>
              <a:rPr lang="nl-NL" dirty="0" smtClean="0"/>
              <a:t> a </a:t>
            </a:r>
            <a:r>
              <a:rPr lang="nl-NL" b="1" dirty="0" err="1" smtClean="0"/>
              <a:t>eu</a:t>
            </a:r>
            <a:r>
              <a:rPr lang="nl-NL" dirty="0" smtClean="0"/>
              <a:t>	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 heeft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</a:p>
          <a:p>
            <a:pPr>
              <a:buNone/>
            </a:pPr>
            <a:r>
              <a:rPr lang="nl-NL" dirty="0" err="1"/>
              <a:t>n</a:t>
            </a:r>
            <a:r>
              <a:rPr lang="nl-NL" dirty="0" err="1" smtClean="0"/>
              <a:t>ous</a:t>
            </a:r>
            <a:r>
              <a:rPr lang="nl-NL" dirty="0" smtClean="0"/>
              <a:t> </a:t>
            </a:r>
            <a:r>
              <a:rPr lang="nl-NL" dirty="0" err="1" smtClean="0"/>
              <a:t>avons</a:t>
            </a:r>
            <a:r>
              <a:rPr lang="nl-NL" dirty="0" smtClean="0"/>
              <a:t> </a:t>
            </a:r>
            <a:r>
              <a:rPr lang="nl-NL" b="1" dirty="0" err="1" smtClean="0"/>
              <a:t>eu</a:t>
            </a:r>
            <a:r>
              <a:rPr lang="nl-NL" dirty="0" smtClean="0"/>
              <a:t>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wij hebben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</a:p>
          <a:p>
            <a:pPr>
              <a:buNone/>
            </a:pPr>
            <a:r>
              <a:rPr lang="nl-NL" dirty="0" err="1"/>
              <a:t>v</a:t>
            </a:r>
            <a:r>
              <a:rPr lang="nl-NL" dirty="0" err="1" smtClean="0"/>
              <a:t>ous</a:t>
            </a:r>
            <a:r>
              <a:rPr lang="nl-NL" dirty="0" smtClean="0"/>
              <a:t> </a:t>
            </a:r>
            <a:r>
              <a:rPr lang="nl-NL" dirty="0" err="1" smtClean="0"/>
              <a:t>avez</a:t>
            </a:r>
            <a:r>
              <a:rPr lang="nl-NL" dirty="0" smtClean="0"/>
              <a:t> </a:t>
            </a:r>
            <a:r>
              <a:rPr lang="nl-NL" b="1" dirty="0" err="1" smtClean="0"/>
              <a:t>eu</a:t>
            </a:r>
            <a:r>
              <a:rPr lang="nl-NL" b="1" dirty="0" smtClean="0"/>
              <a:t>	</a:t>
            </a:r>
            <a:r>
              <a:rPr lang="nl-NL" dirty="0" smtClean="0"/>
              <a:t>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jullie hebben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	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 heeft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</a:p>
          <a:p>
            <a:pPr>
              <a:buNone/>
            </a:pPr>
            <a:r>
              <a:rPr lang="nl-NL" dirty="0" err="1" smtClean="0"/>
              <a:t>ils</a:t>
            </a:r>
            <a:r>
              <a:rPr lang="nl-NL" dirty="0" smtClean="0"/>
              <a:t> (m) </a:t>
            </a:r>
            <a:r>
              <a:rPr lang="nl-NL" dirty="0" err="1" smtClean="0"/>
              <a:t>ont</a:t>
            </a:r>
            <a:r>
              <a:rPr lang="nl-NL" dirty="0" smtClean="0"/>
              <a:t> </a:t>
            </a:r>
            <a:r>
              <a:rPr lang="nl-NL" b="1" dirty="0" err="1" smtClean="0"/>
              <a:t>eu</a:t>
            </a:r>
            <a:r>
              <a:rPr lang="nl-NL" dirty="0" smtClean="0"/>
              <a:t>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zij hebben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</a:p>
          <a:p>
            <a:pPr>
              <a:buNone/>
            </a:pPr>
            <a:r>
              <a:rPr lang="nl-NL" dirty="0" err="1"/>
              <a:t>e</a:t>
            </a:r>
            <a:r>
              <a:rPr lang="nl-NL" dirty="0" err="1" smtClean="0"/>
              <a:t>lles</a:t>
            </a:r>
            <a:r>
              <a:rPr lang="nl-NL" dirty="0" smtClean="0"/>
              <a:t> (v) </a:t>
            </a:r>
            <a:r>
              <a:rPr lang="nl-NL" dirty="0" err="1" smtClean="0"/>
              <a:t>ont</a:t>
            </a:r>
            <a:r>
              <a:rPr lang="nl-NL" dirty="0" smtClean="0"/>
              <a:t> </a:t>
            </a:r>
            <a:r>
              <a:rPr lang="nl-NL" b="1" dirty="0" err="1" smtClean="0"/>
              <a:t>eu</a:t>
            </a:r>
            <a:r>
              <a:rPr lang="nl-NL" dirty="0" smtClean="0"/>
              <a:t>	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zij hebben 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gehad</a:t>
            </a:r>
            <a:endParaRPr lang="nl-N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ONTKENNING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err="1" smtClean="0"/>
              <a:t>ne</a:t>
            </a:r>
            <a:r>
              <a:rPr lang="nl-NL" dirty="0" smtClean="0"/>
              <a:t> staat </a:t>
            </a:r>
            <a:r>
              <a:rPr lang="nl-NL" b="1" dirty="0" smtClean="0"/>
              <a:t>voor</a:t>
            </a:r>
            <a:r>
              <a:rPr lang="nl-NL" dirty="0" smtClean="0"/>
              <a:t> het </a:t>
            </a:r>
            <a:r>
              <a:rPr lang="nl-NL" b="1" dirty="0" smtClean="0"/>
              <a:t>hulpwerkwoord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b="1" dirty="0" smtClean="0"/>
              <a:t>pas</a:t>
            </a:r>
            <a:r>
              <a:rPr lang="nl-NL" dirty="0" smtClean="0"/>
              <a:t> staat </a:t>
            </a:r>
            <a:r>
              <a:rPr lang="nl-NL" b="1" dirty="0" smtClean="0"/>
              <a:t>achter</a:t>
            </a:r>
            <a:r>
              <a:rPr lang="nl-NL" dirty="0" smtClean="0"/>
              <a:t> het </a:t>
            </a:r>
            <a:r>
              <a:rPr lang="nl-NL" b="1" dirty="0" smtClean="0"/>
              <a:t>hulpwerkwoord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dirty="0" smtClean="0"/>
              <a:t>vb. </a:t>
            </a:r>
            <a:r>
              <a:rPr lang="nl-NL" dirty="0" err="1" smtClean="0"/>
              <a:t>j’ai</a:t>
            </a:r>
            <a:r>
              <a:rPr lang="nl-NL" dirty="0" smtClean="0"/>
              <a:t> </a:t>
            </a:r>
            <a:r>
              <a:rPr lang="nl-NL" dirty="0" err="1" smtClean="0"/>
              <a:t>eu</a:t>
            </a:r>
            <a:r>
              <a:rPr lang="nl-NL" dirty="0" smtClean="0"/>
              <a:t>			je </a:t>
            </a:r>
            <a:r>
              <a:rPr lang="nl-NL" b="1" dirty="0" err="1" smtClean="0"/>
              <a:t>n</a:t>
            </a:r>
            <a:r>
              <a:rPr lang="nl-NL" dirty="0" err="1" smtClean="0"/>
              <a:t>’ai</a:t>
            </a:r>
            <a:r>
              <a:rPr lang="nl-NL" dirty="0" smtClean="0"/>
              <a:t> </a:t>
            </a:r>
            <a:r>
              <a:rPr lang="nl-NL" b="1" dirty="0" smtClean="0"/>
              <a:t>pas</a:t>
            </a:r>
            <a:r>
              <a:rPr lang="nl-NL" dirty="0" smtClean="0"/>
              <a:t> </a:t>
            </a:r>
            <a:r>
              <a:rPr lang="nl-NL" dirty="0" err="1" smtClean="0"/>
              <a:t>eu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40</Words>
  <Application>Microsoft Office PowerPoint</Application>
  <PresentationFormat>Diavoorstelling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PASSÉ COMPOSÉ AVOIR</vt:lpstr>
      <vt:lpstr>HET VOLTOOID DEELWOORD VAN AVOIR = EU</vt:lpstr>
      <vt:lpstr>HET HULPWERKWOORD VAN AVOIR  = AVOIR</vt:lpstr>
      <vt:lpstr>RIJTJE PASSÉ COMPOSÉ AVOIR</vt:lpstr>
      <vt:lpstr>ONTKENNING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PASSÉ COMPOSÉ AVOIR</dc:title>
  <dc:creator>Frans Tuynman</dc:creator>
  <cp:lastModifiedBy>Frans Tuynman</cp:lastModifiedBy>
  <cp:revision>11</cp:revision>
  <dcterms:created xsi:type="dcterms:W3CDTF">2011-01-30T15:39:31Z</dcterms:created>
  <dcterms:modified xsi:type="dcterms:W3CDTF">2011-01-30T16:43:24Z</dcterms:modified>
</cp:coreProperties>
</file>